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66" r:id="rId4"/>
    <p:sldId id="267" r:id="rId5"/>
    <p:sldId id="271" r:id="rId6"/>
    <p:sldId id="265" r:id="rId7"/>
    <p:sldId id="259" r:id="rId8"/>
    <p:sldId id="272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B969D-01DE-4008-8F26-3297045E6F81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C9133E-7438-4764-AB7F-6C6B3D25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244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FA60-7012-4EDD-A25D-95E066C8A1BC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A056-816D-4BE8-9586-8F79B96DA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3DAC-5B31-49BD-B246-B03904544ED5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004F-F7C5-4DB2-B69E-141351E9A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3947-A0EB-445B-9B7F-E976AFA86B95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E2F2-D7A9-4327-81B3-4E282E291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1675-384B-47A2-97CC-7149D864E65C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0759-A343-4224-9D61-568B6F0DC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B1F0-B8D3-415D-8E64-EE84E7B0E2CF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76E2-468C-44FD-8CAB-E3792C078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84B3F-31B4-4BD9-88A5-20274E45582E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F5C9-5D75-47C1-A28F-EB74D76BF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B212-5B69-4681-8972-684C10CB392F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CEEA-8AA0-40F5-B8E2-FB4549983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FA2C-B7B8-4755-B7BC-852E90EF3D56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C132-1D11-4F7C-9F64-7481A3155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C154D-E2B8-464B-8F2C-BCD102CFBD47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5481-E5F2-4C43-9509-9C301A7F0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2B0C-80FE-40B7-9C4F-70FCB1EFB390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552C-BE7D-4524-8656-84B53304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6160-32AF-43D5-A7C4-AC87943279F1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A783-10FC-4B73-A1E5-B9699C807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F7CE3-F8E5-46CB-A543-F6C3F245BE1E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4BA6F9-308D-4E6F-8DF2-D73D40207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188641"/>
            <a:ext cx="8456612" cy="2304256"/>
          </a:xfrm>
        </p:spPr>
        <p:txBody>
          <a:bodyPr rtlCol="0">
            <a:normAutofit/>
          </a:bodyPr>
          <a:lstStyle/>
          <a:p>
            <a:pPr marL="1800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Херсонський державний університет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Факультет економіки і менеджменту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Кафедра готельно-ресторанного та туристичного бізнесу 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9144000" cy="136815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>
              <a:lnSpc>
                <a:spcPct val="160000"/>
              </a:lnSpc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0" name="Picture 3" descr="C:\Documents and Settings\V\Рабочий стол\Х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92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1699" y="10343"/>
            <a:ext cx="1772301" cy="14795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780928"/>
            <a:ext cx="9144000" cy="1567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Туристична картографія з основами топографії ”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985" y="0"/>
            <a:ext cx="8301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95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706090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омпетентності: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001419"/>
          </a:xfrm>
        </p:spPr>
        <p:txBody>
          <a:bodyPr/>
          <a:lstStyle/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проектами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туристичнорекреаційного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</a:t>
            </a: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5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just"/>
            <a:r>
              <a:rPr 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Діловодство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документаційне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документаційно-інформаційної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Діловодство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2399"/>
            <a:ext cx="9144000" cy="53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6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діловодство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фахових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документаційного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термінологічну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діловодства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нормативно-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документообігу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складу;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туру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797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Змінено Правила організації діловодства | «Дебет-Кредит» - Бухгалтерські  нови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71870" cy="636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7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064896" cy="504056"/>
          </a:xfrm>
        </p:spPr>
        <p:txBody>
          <a:bodyPr/>
          <a:lstStyle/>
          <a:p>
            <a:pPr marL="0" indent="182563" algn="ctr" eaLnBrk="1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Документ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туризму.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організаційно-розпорядчої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довідково-інформаційної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складу.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5.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документаційного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туроператорської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турагентської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2490"/>
            <a:ext cx="6815510" cy="68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74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Джерела інформації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С.П.,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Фоліо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Діденко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Н.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діловодство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навч.посібник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Либідь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Кірічок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Корбутяк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ЦНР, 2013.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Кулініченко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Л.Г.,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Грибіниченко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Г.О.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Практикум.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Либідь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Туризм.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Л., 2018.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623 с.</a:t>
            </a:r>
          </a:p>
          <a:p>
            <a:pPr marL="0" indent="0" algn="just"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20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325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Херсонський державний університет Факультет економіки і менеджменту Кафедра готельно-ресторанного та туристичного бізнесу </vt:lpstr>
      <vt:lpstr>Слайд 2</vt:lpstr>
      <vt:lpstr>Компетентності:</vt:lpstr>
      <vt:lpstr>Діловодство (документаційне забезпечення управління) — діяльність працівників або підрозділів організацій (підприємств) щодо створення документаційно-інформаційної бази на різних носіях у процесі здійснення управлінських функцій. Діловодство в сфері туризму має свою специфіку.</vt:lpstr>
      <vt:lpstr>Метою вивчення дисципліни «Туристичне діловодство» є формування фахових компетенцій щодо організації діловодства та документаційного забезпечення діяльності туристичних підприємств.  </vt:lpstr>
      <vt:lpstr>Слайд 6</vt:lpstr>
      <vt:lpstr>Слайд 7</vt:lpstr>
      <vt:lpstr>Слайд 8</vt:lpstr>
      <vt:lpstr>Джерела інформації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Вибіркова дисципліна «Етика»</dc:title>
  <dc:creator>Home</dc:creator>
  <cp:lastModifiedBy>iyudin</cp:lastModifiedBy>
  <cp:revision>105</cp:revision>
  <dcterms:created xsi:type="dcterms:W3CDTF">2012-10-25T14:30:34Z</dcterms:created>
  <dcterms:modified xsi:type="dcterms:W3CDTF">2021-01-25T12:22:14Z</dcterms:modified>
</cp:coreProperties>
</file>